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A04EB3B-EB85-4C60-BEAE-AE7C4761A3F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5952AE-238E-4773-B89B-B3721EDD7CCB}" type="slidenum">
              <a:rPr b="0" lang="en-US" sz="1200" spc="-1" strike="noStrike">
                <a:latin typeface="+mn-lt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120600"/>
            <a:ext cx="8228880" cy="71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120600"/>
            <a:ext cx="8228880" cy="71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914400"/>
            <a:ext cx="8228880" cy="53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PZUjDJ6ALtw" TargetMode="External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B1E0FC-3AD5-44B3-84A7-63A767D8B095}" type="slidenum">
              <a:rPr b="1" lang="en-US" sz="16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47640" y="1219320"/>
            <a:ext cx="7771680" cy="9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br/>
            <a:r>
              <a:rPr b="0" lang="en-US" sz="2400" spc="-1" strike="noStrike">
                <a:solidFill>
                  <a:srgbClr val="0000ff"/>
                </a:solidFill>
                <a:latin typeface="Garamond"/>
                <a:ea typeface="바탕"/>
              </a:rPr>
              <a:t>Final Project</a:t>
            </a:r>
            <a:br/>
            <a:r>
              <a:rPr b="0" lang="en-US" sz="3200" spc="-1" strike="noStrike">
                <a:solidFill>
                  <a:srgbClr val="0000ff"/>
                </a:solidFill>
                <a:latin typeface="Garamond"/>
                <a:ea typeface="바탕"/>
              </a:rPr>
              <a:t> </a:t>
            </a:r>
            <a:r>
              <a:rPr b="1" lang="en-US" sz="3200" spc="-1" strike="noStrike">
                <a:solidFill>
                  <a:srgbClr val="0000ff"/>
                </a:solidFill>
                <a:latin typeface="Garamond"/>
                <a:ea typeface="바탕"/>
              </a:rPr>
              <a:t>Chess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333440" y="2286000"/>
            <a:ext cx="6400080" cy="4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17375e"/>
                </a:solidFill>
                <a:latin typeface="Garamond"/>
              </a:rPr>
              <a:t>Chris Sorenson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latin typeface="Garamond"/>
              </a:rPr>
              <a:t>Chris Sorenson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055960" y="5029200"/>
            <a:ext cx="494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a452a"/>
                </a:solidFill>
                <a:latin typeface="Garamond"/>
                <a:ea typeface="DejaVu Sans"/>
              </a:rPr>
              <a:t>CSCI S-89 Introduction to Deep Learning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a452a"/>
                </a:solidFill>
                <a:latin typeface="Garamond"/>
                <a:ea typeface="DejaVu Sans"/>
              </a:rPr>
              <a:t>Summer 2021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4a452a"/>
                </a:solidFill>
                <a:latin typeface="Garamond"/>
                <a:ea typeface="DejaVu Sans"/>
              </a:rPr>
              <a:t>Harvard Summer School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4" descr=""/>
          <p:cNvPicPr/>
          <p:nvPr/>
        </p:nvPicPr>
        <p:blipFill>
          <a:blip r:embed="rId1"/>
          <a:stretch/>
        </p:blipFill>
        <p:spPr>
          <a:xfrm>
            <a:off x="3925440" y="2949120"/>
            <a:ext cx="1292040" cy="149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Garamond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57200" y="914400"/>
            <a:ext cx="822888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latin typeface="Garamond"/>
              </a:rPr>
              <a:t>@Your 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5DD23B6-9DDD-482E-AA6A-0B2E55737B59}" type="slidenum">
              <a:rPr b="1" lang="en-US" sz="16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6560" y="13320"/>
            <a:ext cx="9143280" cy="6847200"/>
          </a:xfrm>
          <a:prstGeom prst="rect">
            <a:avLst/>
          </a:prstGeom>
          <a:ln>
            <a:noFill/>
          </a:ln>
        </p:spPr>
      </p:pic>
      <p:sp>
        <p:nvSpPr>
          <p:cNvPr id="161" name="CustomShape 5"/>
          <p:cNvSpPr/>
          <p:nvPr/>
        </p:nvSpPr>
        <p:spPr>
          <a:xfrm>
            <a:off x="4389120" y="4023360"/>
            <a:ext cx="731160" cy="456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6560" y="21240"/>
            <a:ext cx="9143280" cy="683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91195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6560" y="18360"/>
            <a:ext cx="9143280" cy="683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9440" y="8280"/>
            <a:ext cx="913788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6560" y="11520"/>
            <a:ext cx="9143280" cy="685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8000" y="8280"/>
            <a:ext cx="9140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Garamond"/>
              </a:rPr>
              <a:t>YouTube Video Presentation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57200" y="914400"/>
            <a:ext cx="822888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YouTube video presentation: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  <a:hlinkClick r:id="rId1"/>
              </a:rPr>
              <a:t>https://www.youtube.com/watch?v=PZUjDJ6ALtw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Note:  I accidentally deleted (without ever saving) these slides after recording the video.  I then recreated the slides by taking screenshots from the video.  That’s why these slides are just big images.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latin typeface="Garamond"/>
              </a:rPr>
              <a:t>@Your 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59938C-F8EE-4E99-90AB-CC4977607E8E}" type="slidenum">
              <a:rPr b="1" lang="en-US" sz="16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rcRect l="0" t="0" r="183" b="65"/>
          <a:stretch/>
        </p:blipFill>
        <p:spPr>
          <a:xfrm>
            <a:off x="16560" y="12600"/>
            <a:ext cx="9126360" cy="684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7360" y="8280"/>
            <a:ext cx="9122040" cy="685728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955280" y="2834640"/>
            <a:ext cx="73116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280" y="23760"/>
            <a:ext cx="9143280" cy="684324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5973480" y="6035760"/>
            <a:ext cx="1462680" cy="639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-640080" y="1828800"/>
            <a:ext cx="1462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27440" cy="685728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6766560" y="3051360"/>
            <a:ext cx="731160" cy="5482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6560" y="10440"/>
            <a:ext cx="9143280" cy="685296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2194560" y="2286000"/>
            <a:ext cx="731160" cy="456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1960" y="8280"/>
            <a:ext cx="9132840" cy="68572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4023360" y="3749040"/>
            <a:ext cx="731160" cy="456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6560" y="10440"/>
            <a:ext cx="9143280" cy="685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120600"/>
            <a:ext cx="822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Garamond"/>
              </a:rPr>
              <a:t>Introduction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914400"/>
            <a:ext cx="822888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latin typeface="Garamond"/>
              </a:rPr>
              <a:t>@Your 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14302D-D794-4009-B1F3-4D7A3D681EBE}" type="slidenum">
              <a:rPr b="1" lang="en-US" sz="16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6560" y="14400"/>
            <a:ext cx="9143280" cy="684504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297680" y="4023360"/>
            <a:ext cx="731160" cy="456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10651</TotalTime>
  <Application>LibreOffice/6.4.3.2$Windows_X86_64 LibreOffice_project/747b5d0ebf89f41c860ec2a39efd7cb15b54f2d8</Application>
  <Words>52</Words>
  <Paragraphs>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zdjordje</dc:creator>
  <dc:description/>
  <dc:language>en-US</dc:language>
  <cp:lastModifiedBy/>
  <cp:lastPrinted>2012-11-30T20:59:45Z</cp:lastPrinted>
  <dcterms:modified xsi:type="dcterms:W3CDTF">2021-08-06T01:06:18Z</dcterms:modified>
  <cp:revision>884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